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36"/>
  </p:notesMasterIdLst>
  <p:sldIdLst>
    <p:sldId id="324" r:id="rId2"/>
    <p:sldId id="325" r:id="rId3"/>
    <p:sldId id="326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357" r:id="rId33"/>
    <p:sldId id="358" r:id="rId34"/>
    <p:sldId id="327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9AC09-3D14-4600-AA2D-FCA2F15993D6}" type="datetimeFigureOut">
              <a:rPr lang="es-CL" smtClean="0"/>
              <a:t>26-03-2024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9C119-4287-4C40-BD68-5FF995DEC6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4520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9C119-4287-4C40-BD68-5FF995DEC653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3465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161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775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952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646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42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106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39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656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964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359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40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051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88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061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648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004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572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7876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Sitio web&#10;&#10;Descripción generada automáticamente">
            <a:extLst>
              <a:ext uri="{FF2B5EF4-FFF2-40B4-BE49-F238E27FC236}">
                <a16:creationId xmlns:a16="http://schemas.microsoft.com/office/drawing/2014/main" id="{AD617A81-18C5-2450-7121-77076A5CF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769"/>
            <a:ext cx="12174682" cy="686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2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AED55486-28AF-73AA-B1E7-C6A08F00C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23"/>
            <a:ext cx="12192000" cy="678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54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abla&#10;&#10;Descripción generada automáticamente">
            <a:extLst>
              <a:ext uri="{FF2B5EF4-FFF2-40B4-BE49-F238E27FC236}">
                <a16:creationId xmlns:a16="http://schemas.microsoft.com/office/drawing/2014/main" id="{196CB8E6-6F7B-A2FF-7D41-C95DED4A1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92"/>
            <a:ext cx="12230450" cy="683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12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FEDA6DFC-91E9-55F5-BD9C-DF421046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769"/>
            <a:ext cx="12174682" cy="686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12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B3B6DA6B-4382-634A-2652-4C28745BB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083"/>
            <a:ext cx="12192000" cy="699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18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abla&#10;&#10;Descripción generada automáticamente">
            <a:extLst>
              <a:ext uri="{FF2B5EF4-FFF2-40B4-BE49-F238E27FC236}">
                <a16:creationId xmlns:a16="http://schemas.microsoft.com/office/drawing/2014/main" id="{74EFFBA7-6E7E-6960-369F-CCE087EF9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47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36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408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403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539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766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187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Escala de tiempo&#10;&#10;Descripción generada automáticamente">
            <a:extLst>
              <a:ext uri="{FF2B5EF4-FFF2-40B4-BE49-F238E27FC236}">
                <a16:creationId xmlns:a16="http://schemas.microsoft.com/office/drawing/2014/main" id="{B7676AFC-1182-C530-E42B-85F1AF86F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543"/>
            <a:ext cx="12277711" cy="681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28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372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073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477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81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10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232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939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097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4566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672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7E95108C-86BD-68E2-FCC5-0F7806875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610"/>
            <a:ext cx="12138063" cy="688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70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288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27EB52AF-E6E8-102A-79AF-5C3776AFD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90"/>
            <a:ext cx="12180308" cy="686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112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FE7B1004-26D0-C851-A619-5DD251104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17"/>
            <a:ext cx="12092080" cy="67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8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96245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F567C3FA-0586-343B-4591-34D951A22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9" y="1814052"/>
            <a:ext cx="12164701" cy="322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86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5C836D38-F7B6-E254-0B4D-5A2E9CC6F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59"/>
            <a:ext cx="12192000" cy="686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2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6A3800A3-4508-4B47-AF04-0F095A58E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769"/>
            <a:ext cx="12174682" cy="686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40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62D42ABF-89C0-D34A-6CFD-1A3FA5B92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58"/>
            <a:ext cx="12183905" cy="686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33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C40C5C35-7B07-7EA8-CCF1-5DFE9147D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59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1F21D964-07B5-3508-A535-F78922F58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769"/>
            <a:ext cx="12174682" cy="686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08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abla&#10;&#10;Descripción generada automáticamente con confianza media">
            <a:extLst>
              <a:ext uri="{FF2B5EF4-FFF2-40B4-BE49-F238E27FC236}">
                <a16:creationId xmlns:a16="http://schemas.microsoft.com/office/drawing/2014/main" id="{1C3E0E83-5642-7847-CA3D-94A80CA28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980"/>
            <a:ext cx="12165485" cy="687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026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</Words>
  <Application>Microsoft Office PowerPoint</Application>
  <PresentationFormat>Panorámica</PresentationFormat>
  <Paragraphs>1</Paragraphs>
  <Slides>34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Celestial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Nacer  DEMASIADO PRONTO</dc:title>
  <dc:creator>GERARDO FLORES HENR�QUEZ</dc:creator>
  <cp:lastModifiedBy>Gerardo Luis Flores Henriquez</cp:lastModifiedBy>
  <cp:revision>27</cp:revision>
  <dcterms:created xsi:type="dcterms:W3CDTF">2020-11-22T12:24:31Z</dcterms:created>
  <dcterms:modified xsi:type="dcterms:W3CDTF">2024-03-26T16:03:56Z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f4e9a4a-eb20-4aad-9a64-8872817c1a6f_Enabled">
    <vt:lpwstr>true</vt:lpwstr>
  </property>
  <property fmtid="{D5CDD505-2E9C-101B-9397-08002B2CF9AE}" pid="3" name="MSIP_Label_9f4e9a4a-eb20-4aad-9a64-8872817c1a6f_SetDate">
    <vt:lpwstr>2023-08-11T16:24:07Z</vt:lpwstr>
  </property>
  <property fmtid="{D5CDD505-2E9C-101B-9397-08002B2CF9AE}" pid="4" name="MSIP_Label_9f4e9a4a-eb20-4aad-9a64-8872817c1a6f_Method">
    <vt:lpwstr>Standard</vt:lpwstr>
  </property>
  <property fmtid="{D5CDD505-2E9C-101B-9397-08002B2CF9AE}" pid="5" name="MSIP_Label_9f4e9a4a-eb20-4aad-9a64-8872817c1a6f_Name">
    <vt:lpwstr>defa4170-0d19-0005-0004-bc88714345d2</vt:lpwstr>
  </property>
  <property fmtid="{D5CDD505-2E9C-101B-9397-08002B2CF9AE}" pid="6" name="MSIP_Label_9f4e9a4a-eb20-4aad-9a64-8872817c1a6f_SiteId">
    <vt:lpwstr>7a599002-001c-432c-846e-1ddca9f6b299</vt:lpwstr>
  </property>
  <property fmtid="{D5CDD505-2E9C-101B-9397-08002B2CF9AE}" pid="7" name="MSIP_Label_9f4e9a4a-eb20-4aad-9a64-8872817c1a6f_ActionId">
    <vt:lpwstr>cf7981ff-3e9d-4f45-ab0e-604e349c5a3c</vt:lpwstr>
  </property>
  <property fmtid="{D5CDD505-2E9C-101B-9397-08002B2CF9AE}" pid="8" name="MSIP_Label_9f4e9a4a-eb20-4aad-9a64-8872817c1a6f_ContentBits">
    <vt:lpwstr>0</vt:lpwstr>
  </property>
</Properties>
</file>